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2452687"/>
            <a:ext cx="11677650" cy="1952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11000" cy="47434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060848"/>
            <a:ext cx="9401175" cy="12954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575720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172825" cy="3124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155679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855640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746349" y="3535733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269629" y="3535733"/>
            <a:ext cx="66850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9416" y="4060024"/>
            <a:ext cx="668508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953750" cy="3467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863752" y="4365104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910314" y="4365104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2026-01-25T05:05:59Z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