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0675" y="2908300"/>
            <a:ext cx="647065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9470" y="1341120"/>
            <a:ext cx="10496550" cy="48196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06650" y="19875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5570" y="198755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8770" y="19424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9435" y="19424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632075" y="2588895"/>
            <a:ext cx="846455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5570" y="26409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1490" y="2588895"/>
            <a:ext cx="91376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19435" y="258889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67330" y="3213100"/>
            <a:ext cx="7112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195570" y="3213100"/>
            <a:ext cx="7112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1490" y="3235325"/>
            <a:ext cx="711200" cy="463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07395" y="322008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3310" y="4994275"/>
            <a:ext cx="1684020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30140" y="4994275"/>
            <a:ext cx="1684020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905240" y="4994275"/>
            <a:ext cx="1814195" cy="1215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5050" y="1593850"/>
            <a:ext cx="10121900" cy="3670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1410" y="2273300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0145" y="2138045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8880" y="2138045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050" y="4130040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2990" y="4130040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18880" y="4130040"/>
            <a:ext cx="1613535" cy="1087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7715" y="1268730"/>
            <a:ext cx="10515600" cy="53721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56155" y="1927860"/>
            <a:ext cx="8763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6170" y="2551430"/>
            <a:ext cx="178498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49495" y="1927860"/>
            <a:ext cx="8763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62680" y="2551430"/>
            <a:ext cx="1957070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2200" y="1837690"/>
            <a:ext cx="110236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81090" y="2446020"/>
            <a:ext cx="228028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80955" y="1837690"/>
            <a:ext cx="110236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841740" y="2551430"/>
            <a:ext cx="228028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56155" y="4633595"/>
            <a:ext cx="87630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06170" y="5192395"/>
            <a:ext cx="178498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48860" y="4633595"/>
            <a:ext cx="110998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62680" y="5140325"/>
            <a:ext cx="224345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42200" y="4573270"/>
            <a:ext cx="116903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17920" y="5140325"/>
            <a:ext cx="224345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180955" y="4573270"/>
            <a:ext cx="1169035" cy="472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878570" y="5140325"/>
            <a:ext cx="2326005" cy="15005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