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0200" y="2898775"/>
            <a:ext cx="645160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225" y="1268730"/>
            <a:ext cx="10623550" cy="534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71750" y="1874520"/>
            <a:ext cx="5613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80685" y="1874520"/>
            <a:ext cx="5613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61985" y="1791970"/>
            <a:ext cx="5613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81970" y="1791970"/>
            <a:ext cx="561340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71750" y="2385695"/>
            <a:ext cx="5613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5770" y="2385695"/>
            <a:ext cx="5613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61985" y="2385695"/>
            <a:ext cx="5613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8200" y="2385695"/>
            <a:ext cx="5613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76805" y="2896870"/>
            <a:ext cx="56134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16220" y="2980055"/>
            <a:ext cx="56134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27720" y="2896870"/>
            <a:ext cx="56134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46435" y="2978785"/>
            <a:ext cx="56134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71750" y="3445510"/>
            <a:ext cx="56134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80685" y="3445510"/>
            <a:ext cx="56134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89620" y="3445510"/>
            <a:ext cx="56134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98200" y="3520440"/>
            <a:ext cx="561340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180715" y="4640580"/>
            <a:ext cx="100393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00760" y="5234305"/>
            <a:ext cx="4122420" cy="145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8472805" y="4640580"/>
            <a:ext cx="1003935" cy="44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6157595" y="5136515"/>
            <a:ext cx="4122420" cy="14566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1925" y="1235075"/>
            <a:ext cx="9328150" cy="438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677285" y="1235075"/>
            <a:ext cx="101219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18895" y="1821180"/>
            <a:ext cx="4010660" cy="149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53500" y="1280160"/>
            <a:ext cx="9671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5095" y="1866900"/>
            <a:ext cx="4130675" cy="149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79850" y="3647440"/>
            <a:ext cx="9671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91260" y="4173855"/>
            <a:ext cx="4198620" cy="149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6855" y="3647440"/>
            <a:ext cx="101219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38620" y="4173855"/>
            <a:ext cx="4198620" cy="149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9975" y="1568450"/>
            <a:ext cx="10052050" cy="3721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9015" y="2529840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10840" y="3085465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7425" y="3641725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10840" y="4739005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37705" y="2409190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98895" y="3025775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98895" y="3641725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12155" y="4235450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98895" y="4227830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023100" y="4235450"/>
            <a:ext cx="359410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99530" y="4813935"/>
            <a:ext cx="359410" cy="3886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37675" y="2461895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954895" y="3025775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571480" y="3641725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337675" y="4235450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954895" y="4235450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571480" y="4859020"/>
            <a:ext cx="360045" cy="343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2026-02-05T07:26:33Z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