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0" y="3109912"/>
            <a:ext cx="46101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34725" cy="2324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36912"/>
            <a:ext cx="1440160" cy="10279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2094419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71631" y="2636912"/>
            <a:ext cx="1440160" cy="10279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11824" y="208427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90752" y="2628540"/>
            <a:ext cx="1440160" cy="10279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58906" y="208427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322967" y="2636912"/>
            <a:ext cx="1597569" cy="10279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416480" y="208427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53850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573016"/>
            <a:ext cx="4392488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088" y="3569234"/>
            <a:ext cx="4392488" cy="1944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263691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5440" y="4653136"/>
            <a:ext cx="3240360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8953500" cy="4314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768" y="1844824"/>
            <a:ext cx="5133975" cy="9334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99456" y="3861048"/>
            <a:ext cx="3528392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2026-01-25T04:36:35Z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