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466975"/>
            <a:ext cx="11687175" cy="1924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7290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295800" y="20608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88488" y="207153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99856" y="2708920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488" y="531327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10769" y="531327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11842" y="531327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48581" y="5313274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2014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33831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5254" y="3383124"/>
            <a:ext cx="6347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77821" y="3383124"/>
            <a:ext cx="63472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528" y="3383124"/>
            <a:ext cx="43682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115675" cy="32670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1988840"/>
            <a:ext cx="9658350" cy="283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97280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5345274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2026-01-25T05:18:17Z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