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" y="2452687"/>
            <a:ext cx="11696700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050923"/>
            <a:ext cx="2705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32334" y="3050923"/>
            <a:ext cx="2705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36233" y="3050923"/>
            <a:ext cx="2705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9986" y="3789040"/>
            <a:ext cx="2705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79161" y="3789040"/>
            <a:ext cx="2705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6680" y="3789040"/>
            <a:ext cx="27050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76120" y="4933075"/>
            <a:ext cx="1152128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2585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59896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72064" y="40050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5725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816" y="2420888"/>
            <a:ext cx="3273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6343" y="2420888"/>
            <a:ext cx="3273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3470" y="3437033"/>
            <a:ext cx="3273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6847" y="3437033"/>
            <a:ext cx="3273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39815" y="4453178"/>
            <a:ext cx="3273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84767" y="4453178"/>
            <a:ext cx="327309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07512" y="4453178"/>
            <a:ext cx="228077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258300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2278224"/>
            <a:ext cx="2952328" cy="17295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