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57337" y="2957512"/>
            <a:ext cx="9077325" cy="942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340768"/>
            <a:ext cx="1191577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3264061"/>
            <a:ext cx="151216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860298" y="3264061"/>
            <a:ext cx="65152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372466" y="3264061"/>
            <a:ext cx="194767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61964" y="3264061"/>
            <a:ext cx="16064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534774" y="3264061"/>
            <a:ext cx="117785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503712" y="4423730"/>
            <a:ext cx="35658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4333530" y="4941168"/>
            <a:ext cx="6823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6096000" y="5583399"/>
            <a:ext cx="68234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229975" cy="4419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639616" y="191683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630724" y="1916832"/>
            <a:ext cx="1721859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1384" y="2492896"/>
            <a:ext cx="324036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528048" y="5085184"/>
            <a:ext cx="115212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044332" y="5085184"/>
            <a:ext cx="150805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916540" y="5073612"/>
            <a:ext cx="119531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44325" cy="3448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16480" y="2132856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39816" y="37170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677650" cy="27527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007768" y="15567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94978" y="1556792"/>
            <a:ext cx="72008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582188" y="1556792"/>
            <a:ext cx="42413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2026-01-25T05:55:59Z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