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3076575"/>
            <a:ext cx="50196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0525125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201095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26369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314919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679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645024"/>
            <a:ext cx="1728192" cy="1300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3645024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3244" y="3645024"/>
            <a:ext cx="2304256" cy="1300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2981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5527" y="2519429"/>
            <a:ext cx="74676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708920"/>
            <a:ext cx="5544616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538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04354"/>
            <a:ext cx="4608512" cy="1544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2026-01-25T05:10:06Z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