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24087"/>
            <a:ext cx="116967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825" y="1924050"/>
            <a:ext cx="96583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73885"/>
            <a:ext cx="702945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4173885"/>
            <a:ext cx="25908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9060110" cy="4465713"/>
            <a:chOff x="335360" y="1412776"/>
            <a:chExt cx="9060110" cy="4465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408622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5920" y="1960463"/>
              <a:ext cx="4019550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2516164"/>
              <a:ext cx="8572500" cy="3362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411270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797152"/>
            <a:ext cx="3600400" cy="1010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437112"/>
            <a:ext cx="74888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3"/>
            <a:ext cx="2952328" cy="1608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480678"/>
            <a:ext cx="4896544" cy="2412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6774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12106"/>
            <a:ext cx="9361040" cy="1748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39" r="49" b="2226"/>
          <a:stretch/>
        </p:blipFill>
        <p:spPr>
          <a:xfrm>
            <a:off x="191344" y="1268760"/>
            <a:ext cx="11593288" cy="548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0111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9011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3637" y="39011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9906" y="39011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2363" y="635795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7917" y="635795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4413" y="635795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727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5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3274" y="1352897"/>
            <a:ext cx="98296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0181" y="2060848"/>
            <a:ext cx="6354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7781" y="2060848"/>
            <a:ext cx="6354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2517" y="2636912"/>
            <a:ext cx="8215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1460" y="2636912"/>
            <a:ext cx="6354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8489" y="3273586"/>
            <a:ext cx="6354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47859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2692" y="47859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36348" y="47859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47528" y="554989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58067" y="554989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94806" y="554989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4928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241" y="2492896"/>
            <a:ext cx="3621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154440"/>
            <a:ext cx="3621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163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161"/>
            <a:ext cx="10318254" cy="5537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347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127448" y="1988840"/>
            <a:ext cx="3359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7320136" y="3212976"/>
            <a:ext cx="3359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6350"/>
            <a:ext cx="118014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7637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3710" y="427637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5953" y="427637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47459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6821" y="647459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1" y="6474593"/>
            <a:ext cx="7496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