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5600" y="2889250"/>
            <a:ext cx="6400800" cy="1079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975"/>
            <a:ext cx="10814050" cy="554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7145" y="174688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6220" y="1746885"/>
            <a:ext cx="5988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09560" y="174688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60380" y="174688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45105" y="226568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16220" y="226568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7335" y="2265680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60380" y="2265680"/>
            <a:ext cx="8235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5105" y="278447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16220" y="278447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7335" y="2784475"/>
            <a:ext cx="6362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60380" y="2784475"/>
            <a:ext cx="8235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43610" y="4309745"/>
            <a:ext cx="1950720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8995" y="4257040"/>
            <a:ext cx="1950720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253730" y="4309745"/>
            <a:ext cx="2032635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43610" y="5833110"/>
            <a:ext cx="1950720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606925" y="5833110"/>
            <a:ext cx="2002790" cy="9074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253730" y="5833110"/>
            <a:ext cx="2002790" cy="90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9550" y="917575"/>
            <a:ext cx="923290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55415" y="3280410"/>
            <a:ext cx="6737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91335" y="4406900"/>
            <a:ext cx="2965450" cy="16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1785" y="3355340"/>
            <a:ext cx="6737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3730" y="4451985"/>
            <a:ext cx="3018155" cy="1621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733550"/>
            <a:ext cx="10998200" cy="3390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96730" y="3483610"/>
            <a:ext cx="7105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00315" y="4017010"/>
            <a:ext cx="845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0360" y="4542790"/>
            <a:ext cx="8451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2026-02-05T07:22:14Z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