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4212" y="3133725"/>
            <a:ext cx="57435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57287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439083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4548" y="439083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54518" y="439083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2361" y="4390838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125200" cy="3876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081083"/>
            <a:ext cx="6480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8475" y="3081083"/>
            <a:ext cx="405677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52146" y="3081083"/>
            <a:ext cx="7067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08951" y="4167516"/>
            <a:ext cx="7067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78126" y="4167516"/>
            <a:ext cx="7067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6749" y="4167516"/>
            <a:ext cx="7067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1744" y="4821398"/>
            <a:ext cx="7067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3809" y="4821398"/>
            <a:ext cx="70672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496550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91957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40" y="33569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44325" cy="3295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3632" y="350100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10144" y="350100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1932" y="350100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543248" y="3501008"/>
            <a:ext cx="18813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5400" y="4168366"/>
            <a:ext cx="23042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180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27686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67960" y="27686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05641" y="27686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552" y="2240880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2026-01-25T05:45:49Z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