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276475"/>
            <a:ext cx="115919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41082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80928"/>
            <a:ext cx="14401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97294" y="2780928"/>
            <a:ext cx="14401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5998" y="2780928"/>
            <a:ext cx="1440160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680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44371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996952"/>
            <a:ext cx="1440160" cy="172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9575" y="44492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2996952"/>
            <a:ext cx="1728192" cy="18362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295400"/>
            <a:ext cx="1176337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4005064"/>
            <a:ext cx="1944216" cy="1557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4005064"/>
            <a:ext cx="1944216" cy="1557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586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764184"/>
            <a:ext cx="6840760" cy="1672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91875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3612269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63300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5018695"/>
            <a:ext cx="9721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44250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3204908"/>
            <a:ext cx="3600400" cy="2456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346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4005064"/>
            <a:ext cx="5544616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8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125075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1999422"/>
            <a:ext cx="8496944" cy="207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846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68150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270892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736" y="342900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9736" y="4065607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46590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8718" y="465909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8710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7477" y="23284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0434" y="23284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5356" y="232842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7477" y="309235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38859" y="309235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0241" y="3092354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223" y="3717032"/>
            <a:ext cx="618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2804" y="4369228"/>
            <a:ext cx="618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3432" y="5021424"/>
            <a:ext cx="61801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82350" cy="3619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360687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512" y="263691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4813" y="2636912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488" y="3933056"/>
            <a:ext cx="46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347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99272" y="1988840"/>
            <a:ext cx="7568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3872" y="2637600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00256" y="3284984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464" y="4006441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83005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8960"/>
            <a:ext cx="8705850" cy="1571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0496" y="2492896"/>
            <a:ext cx="1209675" cy="2066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5440" y="4707235"/>
            <a:ext cx="789622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1213" y="5535885"/>
            <a:ext cx="9686925" cy="1000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41667" y="5354910"/>
            <a:ext cx="1276350" cy="11811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559496" y="26062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6080" y="470723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51300" y="56166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093493"/>
            <a:ext cx="11191875" cy="2276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0391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504" y="409349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205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25649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8563" y="25649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9636" y="25649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77560" y="25649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18993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60608" y="318993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91292" y="318993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89135" y="3189937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492896"/>
            <a:ext cx="1944216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7528" y="1934993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2294" y="2492896"/>
            <a:ext cx="3743865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59896" y="1934993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60745" y="2427772"/>
            <a:ext cx="3844414" cy="2664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1916327"/>
            <a:ext cx="16561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