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100387"/>
            <a:ext cx="501015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5382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40264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1095" y="22768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8000" y="3814527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01979" y="3814527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20683" y="3814527"/>
            <a:ext cx="327309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1584" y="5085184"/>
            <a:ext cx="466416" cy="347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49022" y="5085184"/>
            <a:ext cx="466416" cy="347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21427" y="5085184"/>
            <a:ext cx="466416" cy="347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062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144" y="343178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974" y="1268760"/>
            <a:ext cx="11163300" cy="448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686" y="5867400"/>
            <a:ext cx="11191875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19936" y="130403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47971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00056" y="586740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299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2708919"/>
            <a:ext cx="1872208" cy="1098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17821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8123" y="2708919"/>
            <a:ext cx="1872208" cy="1098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37725" y="2178211"/>
            <a:ext cx="92260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50633" y="2708919"/>
            <a:ext cx="1872208" cy="1098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96960" y="2178211"/>
            <a:ext cx="9753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67121" y="2708919"/>
            <a:ext cx="1872208" cy="1098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08893" y="2178211"/>
            <a:ext cx="108443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2564904"/>
            <a:ext cx="3672408" cy="2203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7448" y="1179614"/>
            <a:ext cx="10633260" cy="5678386"/>
            <a:chOff x="22072" y="620688"/>
            <a:chExt cx="11259837" cy="601027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072" y="620688"/>
              <a:ext cx="11229975" cy="51054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0559" y="5726088"/>
              <a:ext cx="10801350" cy="9048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919536" y="4221088"/>
            <a:ext cx="3888432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09166" y="4221088"/>
            <a:ext cx="4071410" cy="17820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2144980"/>
            <a:ext cx="6353175" cy="158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2965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7280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5604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87129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90896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94662" y="2132856"/>
            <a:ext cx="58185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56040" y="27463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87129" y="27463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90896" y="27463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94662" y="2746314"/>
            <a:ext cx="58185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456040" y="34292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87129" y="34292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990896" y="342922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194662" y="3429221"/>
            <a:ext cx="58185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43472" y="4111797"/>
            <a:ext cx="48965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