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2387" y="3176587"/>
            <a:ext cx="44672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5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01450" cy="4810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0056" y="263691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60096" y="327421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264" y="4365104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297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212976"/>
            <a:ext cx="5727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392" y="5727416"/>
            <a:ext cx="57276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