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1937" y="3109912"/>
            <a:ext cx="40481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2522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0928"/>
            <a:ext cx="1584176" cy="888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29585" y="2780928"/>
            <a:ext cx="1584176" cy="888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62152" y="2780928"/>
            <a:ext cx="1584176" cy="888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2780928"/>
            <a:ext cx="1584176" cy="8881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157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735741"/>
            <a:ext cx="101155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01350" cy="4105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3321396"/>
            <a:ext cx="2952328" cy="22678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4752528" cy="2017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2026-01-25T04:40:05Z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