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6" r:id="rId5"/>
    <p:sldId id="305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95687" y="3167062"/>
            <a:ext cx="5000625" cy="523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34800" cy="35433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213285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0887075" cy="31718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4512593"/>
            <a:ext cx="11687175" cy="21336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28657"/>
            <a:ext cx="1512168" cy="178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47528" y="213459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47728" y="2728657"/>
            <a:ext cx="1512168" cy="178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09846" y="213459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93375" y="2728657"/>
            <a:ext cx="1512168" cy="178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405062" y="213459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48150" y="2728657"/>
            <a:ext cx="1512168" cy="178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255004" y="2134591"/>
            <a:ext cx="90010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95400" y="5898475"/>
            <a:ext cx="3096344" cy="7477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37242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131451"/>
            <a:ext cx="3672408" cy="18615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82425" cy="28098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95400" y="2734685"/>
            <a:ext cx="4320480" cy="141595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2026-01-25T06:14:27Z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