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0" y="2908300"/>
            <a:ext cx="6451600" cy="1041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268730"/>
            <a:ext cx="10477500" cy="508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92400" y="18065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4595" y="18065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0765" y="18065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2075" y="23253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84595" y="237490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02215" y="23558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2075" y="284416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84595" y="28968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102215" y="284416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92400" y="33629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472555" y="33629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19715" y="33629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692400" y="388175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645910" y="3881755"/>
            <a:ext cx="8464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102215" y="3893185"/>
            <a:ext cx="92456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294765" y="5438140"/>
            <a:ext cx="2123440" cy="96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872990" y="5388610"/>
            <a:ext cx="2123440" cy="96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811895" y="5438140"/>
            <a:ext cx="2123440" cy="96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1375" y="1584325"/>
            <a:ext cx="10509250" cy="368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1375" y="2137410"/>
            <a:ext cx="1831340" cy="99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56430" y="2137410"/>
            <a:ext cx="2259965" cy="99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0250" y="2069465"/>
            <a:ext cx="2259965" cy="99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3925" y="4189095"/>
            <a:ext cx="1831340" cy="99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56430" y="4189095"/>
            <a:ext cx="2259965" cy="99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99120" y="4189095"/>
            <a:ext cx="2259965" cy="99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341120"/>
            <a:ext cx="9975850" cy="4368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20" y="1855470"/>
            <a:ext cx="9588500" cy="385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2026-02-05T06:56:01Z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