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302" r:id="rId2"/>
    <p:sldId id="303" r:id="rId3"/>
    <p:sldId id="304" r:id="rId4"/>
    <p:sldId id="305" r:id="rId5"/>
    <p:sldId id="306" r:id="rId6"/>
  </p:sldIdLst>
  <p:sldSz cx="12192000" cy="6858000"/>
  <p:notesSz cx="6858000" cy="9144000"/>
  <p:custDataLst>
    <p:tags r:id="rId9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viewProps" Target="viewProps.xml"/><Relationship Id="rId5" Type="http://schemas.openxmlformats.org/officeDocument/2006/relationships/slide" Target="slides/slide4.xml"/><Relationship Id="rId10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2026/1/25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75165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05162" y="3100387"/>
            <a:ext cx="5781675" cy="6572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1468100" cy="27146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15680" y="3573016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564052" y="3698192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673065" y="3698192"/>
            <a:ext cx="79208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1714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91344" y="1268760"/>
            <a:ext cx="11725275" cy="4953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51584" y="2276872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92222" y="2276872"/>
            <a:ext cx="864096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25283" y="2852936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683693" y="2852936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8760174" y="3751938"/>
            <a:ext cx="43204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38763" y="4411516"/>
            <a:ext cx="6769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343472" y="5157192"/>
            <a:ext cx="676978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2407374" y="5825716"/>
            <a:ext cx="808305" cy="39604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502960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412776"/>
            <a:ext cx="10925175" cy="3276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688" y="3028481"/>
            <a:ext cx="396044" cy="25650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8256240" y="3028480"/>
            <a:ext cx="576064" cy="256504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87688" y="4197525"/>
            <a:ext cx="576064" cy="239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18504" y="4197525"/>
            <a:ext cx="613800" cy="23958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765099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63352" y="1340768"/>
            <a:ext cx="11677650" cy="4086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767408" y="2987835"/>
            <a:ext cx="4680520" cy="243915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368344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419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9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Microsoft</cp:lastModifiedBy>
  <cp:revision>94</cp:revision>
  <dcterms:created xsi:type="dcterms:W3CDTF">2015-09-16T06:44:00Z</dcterms:created>
  <dcterms:modified xsi:type="dcterms:W3CDTF">2026-01-25T05:47:11Z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