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2575" y="2908300"/>
            <a:ext cx="6546850" cy="1041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175" y="2066925"/>
            <a:ext cx="10661650" cy="272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84425" y="2625090"/>
            <a:ext cx="64262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42990" y="2550160"/>
            <a:ext cx="64262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49205" y="2550795"/>
            <a:ext cx="605790" cy="531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10840" y="3143885"/>
            <a:ext cx="5003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84645" y="3143885"/>
            <a:ext cx="5003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68635" y="3200400"/>
            <a:ext cx="5003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49930" y="3662680"/>
            <a:ext cx="52959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76440" y="3737610"/>
            <a:ext cx="52959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038205" y="3737610"/>
            <a:ext cx="52959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072130" y="4218305"/>
            <a:ext cx="52959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90385" y="4331335"/>
            <a:ext cx="66484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43895" y="4274820"/>
            <a:ext cx="66484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7550" y="1341120"/>
            <a:ext cx="10756900" cy="4413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2075" y="2770505"/>
            <a:ext cx="1567180" cy="1005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7005" y="4431665"/>
            <a:ext cx="1567180" cy="1005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69510" y="2770505"/>
            <a:ext cx="1567180" cy="1005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69510" y="4499610"/>
            <a:ext cx="1567180" cy="1005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76945" y="2770505"/>
            <a:ext cx="1567180" cy="1005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44255" y="4499610"/>
            <a:ext cx="1567180" cy="1005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575" y="1593850"/>
            <a:ext cx="10864850" cy="367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8195" y="2189480"/>
            <a:ext cx="161226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26820" y="2745740"/>
            <a:ext cx="1957705" cy="2614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22215" y="2137410"/>
            <a:ext cx="113093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35120" y="2745740"/>
            <a:ext cx="1957705" cy="2614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2835" y="2137410"/>
            <a:ext cx="113093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55740" y="2745740"/>
            <a:ext cx="1957705" cy="2614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15525" y="2137410"/>
            <a:ext cx="161353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49080" y="2745740"/>
            <a:ext cx="1957705" cy="2614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800" y="1863725"/>
            <a:ext cx="10566400" cy="313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23110" y="1956435"/>
            <a:ext cx="98044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42670" y="2413635"/>
            <a:ext cx="1961515" cy="2801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6960" y="1908810"/>
            <a:ext cx="98044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37940" y="2466975"/>
            <a:ext cx="2029460" cy="2801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84720" y="1908810"/>
            <a:ext cx="98044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80785" y="2541905"/>
            <a:ext cx="2029460" cy="2801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72650" y="1863725"/>
            <a:ext cx="171894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56040" y="2466975"/>
            <a:ext cx="2029460" cy="2801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2026-02-05T08:35:07Z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