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5137" y="3067050"/>
            <a:ext cx="618172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601450" cy="2819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3352" y="4106193"/>
            <a:ext cx="11049000" cy="1895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783632" y="14847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7408" y="4869160"/>
            <a:ext cx="10629900" cy="1466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2966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999656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367808" y="2778472"/>
            <a:ext cx="1440160" cy="1190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891170" y="357301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51919" y="2778472"/>
            <a:ext cx="1440160" cy="1190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9096375" cy="3895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3573015"/>
            <a:ext cx="2592288" cy="166347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353425" cy="3981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11522" y="1844824"/>
            <a:ext cx="2820181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11522" y="4171335"/>
            <a:ext cx="6636606" cy="16561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2026-01-25T04:11:14Z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