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887" y="2471737"/>
            <a:ext cx="11706225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63352" y="1412776"/>
            <a:ext cx="11744325" cy="4600032"/>
            <a:chOff x="263352" y="1412776"/>
            <a:chExt cx="11744325" cy="460003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263352" y="1412776"/>
              <a:ext cx="11744325" cy="36766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94950" y="5231758"/>
              <a:ext cx="11153775" cy="78105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15989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229608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29608" y="2599224"/>
            <a:ext cx="5469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040216" y="3573016"/>
            <a:ext cx="5469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647728" y="4221088"/>
            <a:ext cx="5469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80062" y="4617132"/>
            <a:ext cx="5469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79576" y="5638980"/>
            <a:ext cx="5469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504335" y="5638980"/>
            <a:ext cx="5469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9934575" cy="1314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206979" y="1268760"/>
            <a:ext cx="1390650" cy="18192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352" y="2735239"/>
            <a:ext cx="9563100" cy="17430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7408" y="4517049"/>
            <a:ext cx="10706100" cy="20764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1703512" y="2339195"/>
            <a:ext cx="35283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84232" y="357936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8128" y="45330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353800" cy="4800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21164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629640" y="242088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42288" y="2420888"/>
            <a:ext cx="69427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374734" y="2967844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29508" y="2967844"/>
            <a:ext cx="39604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07688" y="2967844"/>
            <a:ext cx="5205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49946" y="2967844"/>
            <a:ext cx="520560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5440" y="4581128"/>
            <a:ext cx="171533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191766" y="3805405"/>
            <a:ext cx="95190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626229" y="4265780"/>
            <a:ext cx="1325755" cy="18035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663952" y="3805405"/>
            <a:ext cx="95190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8067968" y="4265780"/>
            <a:ext cx="3716664" cy="21875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498772" y="3817202"/>
            <a:ext cx="163778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2026-01-25T06:55:02Z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