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319337"/>
            <a:ext cx="1147762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727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221088"/>
            <a:ext cx="180020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0156" y="4221088"/>
            <a:ext cx="180020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67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11925300" cy="3971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88840"/>
            <a:ext cx="10563225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05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268760"/>
            <a:ext cx="11944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653135"/>
            <a:ext cx="3096344" cy="11780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12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1252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564904"/>
            <a:ext cx="3600400" cy="2342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117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0081120" cy="55216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420888"/>
            <a:ext cx="8010525" cy="1276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4869160"/>
            <a:ext cx="3672408" cy="19212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3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347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1"/>
            <a:ext cx="4248472" cy="28281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0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1567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53868" y="3962633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30305" y="3962633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74852" y="3962633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0032" y="3962633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89384" y="3962633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3868" y="4599241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32196" y="4599241"/>
            <a:ext cx="7082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737846" y="4599241"/>
            <a:ext cx="7082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30032" y="4599241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24108" y="4599241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253868" y="5270573"/>
            <a:ext cx="39604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932196" y="5235848"/>
            <a:ext cx="7082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737846" y="5224274"/>
            <a:ext cx="708231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30032" y="5270573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24108" y="5189550"/>
            <a:ext cx="8535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95400" y="6014120"/>
            <a:ext cx="691276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262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9062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8874" y="20608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7768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80710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55808" y="270892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20" y="3788879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864" y="436510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4173" y="4365104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91744" y="503472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71147" y="5034726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29975" cy="4352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6421" y="221974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56618" y="221974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95240" y="221974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06421" y="2925797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71517" y="292613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86990" y="292613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60296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59696" y="45811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60296" y="4687970"/>
            <a:ext cx="7349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153775" cy="510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624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0259" y="2443201"/>
            <a:ext cx="7824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27448" y="3623438"/>
            <a:ext cx="7824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28048" y="472514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544522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76508" y="5445224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2873" y="599848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488488" y="6165304"/>
            <a:ext cx="68033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86900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1327077"/>
            <a:ext cx="1638300" cy="1419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18066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09011" y="18066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92530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39245"/>
            <a:ext cx="10340184" cy="54830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4127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44272" y="30689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2294" y="474759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8128" y="58052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261599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82539" y="261599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2038" y="261599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22640" y="261599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9616" y="3140968"/>
            <a:ext cx="72008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2538" y="3171579"/>
            <a:ext cx="52542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7232" y="3171579"/>
            <a:ext cx="52542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84685" y="3171579"/>
            <a:ext cx="525429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1464" y="4941168"/>
            <a:ext cx="1656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69197" y="4265384"/>
            <a:ext cx="11717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75101" y="4941168"/>
            <a:ext cx="1656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188120" y="4265384"/>
            <a:ext cx="11717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78739" y="4941168"/>
            <a:ext cx="1656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007043" y="4265384"/>
            <a:ext cx="117179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506075" cy="212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417384"/>
            <a:ext cx="1440160" cy="939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417384"/>
            <a:ext cx="1440160" cy="939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7291" y="2417384"/>
            <a:ext cx="1440160" cy="939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2026-01-25T03:23:36Z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