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1625" y="2889250"/>
            <a:ext cx="6508750" cy="1079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796925"/>
            <a:ext cx="9867900" cy="526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0850" y="1348105"/>
            <a:ext cx="86169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95720" y="1348105"/>
            <a:ext cx="6667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13975" y="1303020"/>
            <a:ext cx="6667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0850" y="1964690"/>
            <a:ext cx="5842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5720" y="1964690"/>
            <a:ext cx="58420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87330" y="1964690"/>
            <a:ext cx="71183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2890" y="2581275"/>
            <a:ext cx="65087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5720" y="2581275"/>
            <a:ext cx="65087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13975" y="2626360"/>
            <a:ext cx="650875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99460" y="3144520"/>
            <a:ext cx="650875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11595" y="3144520"/>
            <a:ext cx="650875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87330" y="3201035"/>
            <a:ext cx="650875" cy="455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95425" y="4949190"/>
            <a:ext cx="1853565" cy="110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298440" y="4850765"/>
            <a:ext cx="1853565" cy="110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59215" y="4850765"/>
            <a:ext cx="1853565" cy="1101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6000" y="1365250"/>
            <a:ext cx="10160000" cy="412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6000" y="1905000"/>
            <a:ext cx="2027555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88815" y="1905000"/>
            <a:ext cx="2448560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18525" y="1905000"/>
            <a:ext cx="2448560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240" y="4227830"/>
            <a:ext cx="2448560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55820" y="4293235"/>
            <a:ext cx="2448560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7400" y="4227830"/>
            <a:ext cx="2448560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9725" y="1762125"/>
            <a:ext cx="897255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316095" y="2679065"/>
            <a:ext cx="6667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17565" y="2679065"/>
            <a:ext cx="7035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55865" y="2679065"/>
            <a:ext cx="7035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52635" y="2633980"/>
            <a:ext cx="770890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75710" y="3603625"/>
            <a:ext cx="65722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14645" y="3603625"/>
            <a:ext cx="65722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02220" y="3603625"/>
            <a:ext cx="65722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02420" y="3603625"/>
            <a:ext cx="589915" cy="440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93515" y="4572635"/>
            <a:ext cx="65722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64505" y="4572635"/>
            <a:ext cx="74676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74305" y="4572635"/>
            <a:ext cx="69405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60535" y="4573270"/>
            <a:ext cx="69405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2026-02-05T08:50:36Z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