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11.png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0675" y="2917825"/>
            <a:ext cx="6470650" cy="1022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1100" y="2130425"/>
            <a:ext cx="9829800" cy="2597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1935" y="265684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60035" y="265684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8135" y="261175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3700" y="261175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1935" y="320103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0035" y="320103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38135" y="320103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53700" y="320103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81935" y="374523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60035" y="365760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38135" y="365760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46080" y="365760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81935" y="424878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420360" y="427101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998460" y="420179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76560" y="427101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7895" y="981075"/>
            <a:ext cx="9010650" cy="5746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476885"/>
            <a:ext cx="1651000" cy="4254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895" y="981075"/>
            <a:ext cx="1790700" cy="2387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7340" y="981075"/>
            <a:ext cx="1943100" cy="23876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28405" y="981075"/>
            <a:ext cx="2292350" cy="2863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270125" y="3936365"/>
            <a:ext cx="1879600" cy="26543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69890" y="3936365"/>
            <a:ext cx="1860550" cy="268605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98255" y="3978275"/>
            <a:ext cx="2273300" cy="2749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55370" y="1268730"/>
            <a:ext cx="9975850" cy="5245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27885" y="446786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45180" y="1784350"/>
            <a:ext cx="1898650" cy="298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081520" y="348297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1210" y="1859915"/>
            <a:ext cx="1898650" cy="2988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58720" y="557276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30900" y="562546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03080" y="557276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79600" y="6159500"/>
            <a:ext cx="57912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51780" y="6057265"/>
            <a:ext cx="57912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823960" y="6082030"/>
            <a:ext cx="57912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2026-02-05T08:10:44Z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