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6550" y="2898775"/>
            <a:ext cx="643890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621030"/>
            <a:ext cx="10458450" cy="6096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29865" y="121348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80685" y="121348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31505" y="121348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82325" y="121348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29865" y="190500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80685" y="190500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31505" y="18446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82325" y="18446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17825" y="2498725"/>
            <a:ext cx="7867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08955" y="2498725"/>
            <a:ext cx="8769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31505" y="249872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82325" y="249872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365" y="3662045"/>
            <a:ext cx="9023350" cy="311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268730"/>
            <a:ext cx="1060450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2955" y="1890395"/>
            <a:ext cx="94488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5525" y="2552065"/>
            <a:ext cx="1869440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1240" y="1837690"/>
            <a:ext cx="94488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18890" y="2552065"/>
            <a:ext cx="1869440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54595" y="1792605"/>
            <a:ext cx="94488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12255" y="2477135"/>
            <a:ext cx="1869440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43515" y="1792605"/>
            <a:ext cx="94488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405620" y="2552065"/>
            <a:ext cx="1869440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41550" y="4130675"/>
            <a:ext cx="94488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5525" y="4739005"/>
            <a:ext cx="1869440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22215" y="4047490"/>
            <a:ext cx="107442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18890" y="4739005"/>
            <a:ext cx="2277745" cy="1445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773035" y="4078605"/>
            <a:ext cx="107442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559550" y="4824730"/>
            <a:ext cx="1869440" cy="1358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523855" y="4078605"/>
            <a:ext cx="100774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315450" y="4739005"/>
            <a:ext cx="1960245" cy="1445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2003425"/>
            <a:ext cx="10350500" cy="285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47390" y="2958465"/>
            <a:ext cx="38989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7500" y="3657600"/>
            <a:ext cx="38989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1660" y="2958465"/>
            <a:ext cx="38989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45245" y="4326255"/>
            <a:ext cx="38989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48570" y="4326255"/>
            <a:ext cx="389890" cy="380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2026-02-05T06:58:52Z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