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8300" y="2908300"/>
            <a:ext cx="6375400" cy="1041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5525" y="1984375"/>
            <a:ext cx="10140950" cy="2889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849880" y="257365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98135" y="257365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46390" y="262572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60050" y="262572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90190" y="322326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98135" y="322326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06080" y="316293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560050" y="316293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90190" y="380174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98135" y="387286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006080" y="380174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614025" y="380174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790190" y="4380230"/>
            <a:ext cx="60642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398135" y="4380230"/>
            <a:ext cx="60642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006080" y="4380230"/>
            <a:ext cx="60642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569575" y="4440555"/>
            <a:ext cx="606425" cy="426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5000" y="1593850"/>
            <a:ext cx="10922000" cy="3670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4100" y="2197100"/>
            <a:ext cx="2387600" cy="30670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7460" y="2197100"/>
            <a:ext cx="2292350" cy="30670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81775" y="2247900"/>
            <a:ext cx="2305050" cy="3016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51950" y="2228850"/>
            <a:ext cx="2305050" cy="303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5950" y="1473200"/>
            <a:ext cx="10960100" cy="3911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000500" y="2694305"/>
            <a:ext cx="1650365" cy="2319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712325" y="2694305"/>
            <a:ext cx="1725930" cy="2394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3575" y="1724025"/>
            <a:ext cx="10864850" cy="3409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02105" y="3362960"/>
            <a:ext cx="9438005" cy="11328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2026-02-05T08:13:28Z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