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0" y="3100387"/>
            <a:ext cx="49911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06225" cy="2924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95600" y="2132856"/>
            <a:ext cx="108012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849100" cy="2590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5360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014122" y="35360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35519" y="35360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810618" y="35360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674142" y="35360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80734" y="353607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63375" cy="38385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5139282"/>
            <a:ext cx="9315450" cy="1619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80176" y="20608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168008" y="470005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9344025" cy="44386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11824" y="3226718"/>
            <a:ext cx="36004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2026-01-25T05:02:13Z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