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0" y="3119437"/>
            <a:ext cx="403860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344275" cy="3105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445918"/>
            <a:ext cx="2066925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200456" y="4509120"/>
            <a:ext cx="1647825" cy="1647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2013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00" y="411307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821055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328" y="1957148"/>
            <a:ext cx="2171700" cy="1257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387776"/>
            <a:ext cx="1224136" cy="826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3795" y="2387776"/>
            <a:ext cx="1224136" cy="826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78570" y="2387776"/>
            <a:ext cx="1224136" cy="826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328" y="2399795"/>
            <a:ext cx="1224136" cy="826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977265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89039"/>
            <a:ext cx="1872208" cy="118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3851" y="3789039"/>
            <a:ext cx="1872208" cy="1184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2542920"/>
            <a:ext cx="3888432" cy="1750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776" y="2461388"/>
            <a:ext cx="4752528" cy="1759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