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2838450"/>
            <a:ext cx="6616700" cy="1181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927225"/>
            <a:ext cx="10439400" cy="3003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632710" y="254317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88585" y="254317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2605" y="2490470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8170" y="254317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2370" y="319341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8585" y="3140710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07350" y="3140710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44810" y="3140710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52370" y="384365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8585" y="384365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07350" y="3790950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44810" y="373824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52370" y="445960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88585" y="4459605"/>
            <a:ext cx="77089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07350" y="4441190"/>
            <a:ext cx="68834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44810" y="4396105"/>
            <a:ext cx="688340" cy="4711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1450" y="946150"/>
            <a:ext cx="9309100" cy="496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2570" y="1550670"/>
            <a:ext cx="66675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37995" y="2159000"/>
            <a:ext cx="1711960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5540" y="1550670"/>
            <a:ext cx="103505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99990" y="2159000"/>
            <a:ext cx="2027555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18370" y="1490345"/>
            <a:ext cx="103505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22995" y="2159000"/>
            <a:ext cx="2027555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85135" y="3782060"/>
            <a:ext cx="84709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37995" y="4525645"/>
            <a:ext cx="195199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13500" y="3782060"/>
            <a:ext cx="847090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87950" y="4525645"/>
            <a:ext cx="195199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41865" y="3804285"/>
            <a:ext cx="908685" cy="494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37905" y="4435475"/>
            <a:ext cx="1951990" cy="1494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8730"/>
            <a:ext cx="10534650" cy="511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1550" y="1268730"/>
            <a:ext cx="869315" cy="46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240" y="1877695"/>
            <a:ext cx="2011680" cy="1452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0100" y="1208405"/>
            <a:ext cx="93662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9155" y="1877695"/>
            <a:ext cx="2011680" cy="1452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323070" y="1208405"/>
            <a:ext cx="93662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19745" y="1976755"/>
            <a:ext cx="2011680" cy="1452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9945" y="5755640"/>
            <a:ext cx="7791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69155" y="5710555"/>
            <a:ext cx="7791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37580" y="5710555"/>
            <a:ext cx="7791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73315" y="5755640"/>
            <a:ext cx="7791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43315" y="5755640"/>
            <a:ext cx="779145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13315" y="5710555"/>
            <a:ext cx="1027430" cy="467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2026-02-05T06:42:16Z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