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0" y="2879725"/>
            <a:ext cx="6451600" cy="1098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650" y="2435225"/>
            <a:ext cx="10680700" cy="1987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2949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977765" y="2949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1800" y="2949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21925" y="2949575"/>
            <a:ext cx="12001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49525" y="34905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42865" y="34905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51800" y="34905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21925" y="3490595"/>
            <a:ext cx="12001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46960" y="40112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32680" y="40112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51800" y="40170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21925" y="4011295"/>
            <a:ext cx="12001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30350"/>
            <a:ext cx="11049000" cy="37973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879850" y="2648585"/>
            <a:ext cx="1778635" cy="235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62465" y="2648585"/>
            <a:ext cx="1830705" cy="23507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6425" y="1268730"/>
            <a:ext cx="10979150" cy="51689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1916430"/>
            <a:ext cx="556895" cy="54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0570" y="1916430"/>
            <a:ext cx="556895" cy="54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9950" y="2578100"/>
            <a:ext cx="556895" cy="546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3675" y="2578100"/>
            <a:ext cx="556895" cy="546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90420" y="3723640"/>
            <a:ext cx="8547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5710" y="4279265"/>
            <a:ext cx="1709420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20870" y="3723640"/>
            <a:ext cx="8547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31260" y="4354195"/>
            <a:ext cx="1709420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51320" y="3723640"/>
            <a:ext cx="16363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67730" y="4279265"/>
            <a:ext cx="1709420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63455" y="3723640"/>
            <a:ext cx="16363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37980" y="4234180"/>
            <a:ext cx="1709420" cy="2252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984375"/>
            <a:ext cx="10534650" cy="288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52955" y="1984375"/>
            <a:ext cx="9074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8410" y="2585720"/>
            <a:ext cx="1711960" cy="2583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52925" y="1984375"/>
            <a:ext cx="94551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81705" y="2653030"/>
            <a:ext cx="1816735" cy="226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0995" y="1985010"/>
            <a:ext cx="18618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9775" y="2585720"/>
            <a:ext cx="1816735" cy="226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72650" y="1985010"/>
            <a:ext cx="159067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29065" y="2585720"/>
            <a:ext cx="1816735" cy="2268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