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3162300"/>
            <a:ext cx="54673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9934575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248" y="4509120"/>
            <a:ext cx="11210925" cy="1447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640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83499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0335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6120" y="206084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5640" y="265115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83499" y="265115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30335" y="265115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76120" y="2651157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55640" y="32530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83499" y="32530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830335" y="32530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76120" y="3253041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855640" y="38317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83499" y="38317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830335" y="38317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176120" y="3831775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256240" y="450912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13402" y="49126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17358" y="5560876"/>
            <a:ext cx="87309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5385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3338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3161" y="39330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37236" y="3933056"/>
            <a:ext cx="6072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07768" y="45233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33338" y="45233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43161" y="45233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37236" y="4523364"/>
            <a:ext cx="6072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86211" y="50210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33338" y="50210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43161" y="502107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37236" y="5021075"/>
            <a:ext cx="6072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55439" y="5703169"/>
            <a:ext cx="68877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5441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19736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5858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16232" y="24928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3928" y="2492896"/>
            <a:ext cx="5725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19736" y="31179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75858" y="31179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16232" y="31179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83928" y="3117929"/>
            <a:ext cx="5725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19736" y="3685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75858" y="3685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516232" y="36850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83928" y="3685088"/>
            <a:ext cx="5725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95400" y="4373724"/>
            <a:ext cx="71287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2026-01-25T04:45:28Z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