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3275" y="3143250"/>
            <a:ext cx="55054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87100" cy="2466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2708919"/>
            <a:ext cx="1584176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28537" y="2178211"/>
            <a:ext cx="9901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11289" y="2708919"/>
            <a:ext cx="1584176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800410" y="2178211"/>
            <a:ext cx="9901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15183" y="2708919"/>
            <a:ext cx="1584176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2283" y="2178211"/>
            <a:ext cx="9901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18037" y="2862286"/>
            <a:ext cx="1584176" cy="109882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0125" y="2178211"/>
            <a:ext cx="99011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284983"/>
            <a:ext cx="4752528" cy="12657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2447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08920"/>
            <a:ext cx="417646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401175" cy="3448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915650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7368" y="1988840"/>
            <a:ext cx="4104456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35960" y="1777393"/>
            <a:ext cx="558705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2026-01-25T04:12:36Z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