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62187"/>
            <a:ext cx="1188720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87200" cy="422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61" y="3284984"/>
            <a:ext cx="5031068" cy="22128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3132" y="2564904"/>
            <a:ext cx="27051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585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4502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3040" y="364502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5916" y="364502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728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717032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442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72509"/>
            <a:ext cx="96012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23975"/>
            <a:ext cx="118967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08965"/>
            <a:ext cx="4248472" cy="2125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64904"/>
            <a:ext cx="4320480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1"/>
            <a:ext cx="5040560" cy="275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966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228245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9122" y="5228245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157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048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57301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422108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4452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789040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789263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1472" y="4509120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5196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712"/>
            <a:ext cx="10736658" cy="5556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290692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284984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88183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1790" y="3881834"/>
            <a:ext cx="6282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447824"/>
            <a:ext cx="6282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8175" y="6447824"/>
            <a:ext cx="6282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62169" y="6447824"/>
            <a:ext cx="6282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8842" y="6447824"/>
            <a:ext cx="6282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78583" y="6447824"/>
            <a:ext cx="6282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062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5852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1916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237626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6981" y="4581127"/>
            <a:ext cx="2376264" cy="162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9857" y="4581127"/>
            <a:ext cx="2376264" cy="162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22108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5469" y="422108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0730" y="422108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0229" y="422108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90765" y="422108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2026-01-25T03:29:23Z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