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32100" y="2898775"/>
            <a:ext cx="6527800" cy="10604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1268730"/>
            <a:ext cx="10864850" cy="5264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56510" y="1806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77130" y="176149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20965" y="1806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64800" y="180657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56510" y="23406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77130" y="228790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86065" y="23406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795000" y="234061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56510" y="282892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07330" y="281432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6065" y="284480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652125" y="284416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24735" y="4700905"/>
            <a:ext cx="7661910" cy="929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6900" y="1743075"/>
            <a:ext cx="10998200" cy="3371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315335" y="2270760"/>
            <a:ext cx="9226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3615" y="2788920"/>
            <a:ext cx="1809115" cy="232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2430" y="2270760"/>
            <a:ext cx="9226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18965" y="2788920"/>
            <a:ext cx="1809115" cy="23266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33050" y="2270760"/>
            <a:ext cx="92265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91425" y="2736215"/>
            <a:ext cx="4168140" cy="16725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3350" y="733425"/>
            <a:ext cx="9385300" cy="5391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586220" y="1272540"/>
            <a:ext cx="1958340" cy="2523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96405" y="4623435"/>
            <a:ext cx="4137660" cy="1546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2026-02-05T07:31:36Z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