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" y="2281237"/>
            <a:ext cx="11763375" cy="2295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94626" cy="54672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700204"/>
            <a:ext cx="1003935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87100" cy="3600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545138"/>
            <a:ext cx="9553575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87200" cy="2819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205520"/>
            <a:ext cx="7488832" cy="875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06150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636912"/>
            <a:ext cx="3960440" cy="2736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04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1988840"/>
            <a:ext cx="5832648" cy="2175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347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132899"/>
            <a:ext cx="6552728" cy="2260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34725" cy="5067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212976"/>
            <a:ext cx="837247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472514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90206" y="4725144"/>
            <a:ext cx="7258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2530" y="4725144"/>
            <a:ext cx="7258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533048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5760" y="533048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21704" y="533048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3789" y="5935824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5377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52184" y="19888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25649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8967" y="256490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378904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62486" y="3789040"/>
            <a:ext cx="5136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46162" y="4437112"/>
            <a:ext cx="8376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05011" y="4321808"/>
            <a:ext cx="6012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51540" y="5631024"/>
            <a:ext cx="7326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1252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544" y="220486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11820" y="220486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2489" y="2204864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296879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86756" y="296879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36954" y="2968793"/>
            <a:ext cx="327309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9456" y="4149080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99456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70778" y="5301208"/>
            <a:ext cx="43204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15775" cy="3781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34290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60" y="4512593"/>
            <a:ext cx="11134725" cy="1695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10411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3832" y="51622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23975"/>
            <a:ext cx="111633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72514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9195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523" y="4077072"/>
            <a:ext cx="10315575" cy="242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27809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96674" y="2780928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40" y="276590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96627" y="2765902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16" y="349181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0689" y="349181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56240" y="349181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42509" y="3491813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7448" y="5373215"/>
            <a:ext cx="2088232" cy="1132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7588" y="4649852"/>
            <a:ext cx="1332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28116" y="5373215"/>
            <a:ext cx="2088232" cy="1132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59319" y="4649852"/>
            <a:ext cx="1332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870911" y="5373215"/>
            <a:ext cx="2088232" cy="1132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09725" y="4636359"/>
            <a:ext cx="1332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6299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87960"/>
            <a:ext cx="1368152" cy="108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41425" y="2487960"/>
            <a:ext cx="1368152" cy="108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8862" y="2487960"/>
            <a:ext cx="1761593" cy="1085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2026-01-25T03:41:33Z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