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109912"/>
            <a:ext cx="48387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7290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907630"/>
            <a:ext cx="31683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91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9976" y="35796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8715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20888"/>
            <a:ext cx="5534025" cy="2095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5854" y="4884068"/>
            <a:ext cx="42576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96625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75947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51451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50104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33010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35836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2424" y="234888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16380" y="294294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0064" y="33254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32032" y="54413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2811" y="54413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28396" y="54413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022877" y="54413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752082" y="544138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44272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632343" y="5111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127897" y="5111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731880" y="5620050"/>
            <a:ext cx="444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2026-01-25T07:01:25Z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