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6887" y="3109912"/>
            <a:ext cx="86582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645024"/>
            <a:ext cx="7776864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44682" y="3789983"/>
            <a:ext cx="58376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44682" y="4473116"/>
            <a:ext cx="58376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671507"/>
            <a:ext cx="3600400" cy="1726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6978" y="2072423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18270" y="2671507"/>
            <a:ext cx="3600400" cy="1726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70398" y="2072423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03192" y="2671507"/>
            <a:ext cx="3600400" cy="1726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23818" y="2072423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918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1490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2587662"/>
            <a:ext cx="1872208" cy="1957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31756" y="41490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25617" y="2587662"/>
            <a:ext cx="1872208" cy="1957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209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868" y="3480013"/>
            <a:ext cx="11801475" cy="3362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1935154"/>
            <a:ext cx="5328592" cy="142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752" y="5589240"/>
            <a:ext cx="432048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2026-01-31T10:03:37Z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