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71737"/>
            <a:ext cx="1160145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0050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51942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0978" y="4005064"/>
            <a:ext cx="10174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0978" y="4514351"/>
            <a:ext cx="18095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3069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7608" y="33069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732" y="4903118"/>
            <a:ext cx="1121092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4213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1219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49031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107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1878360"/>
            <a:ext cx="19716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852936"/>
            <a:ext cx="923468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