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481262"/>
            <a:ext cx="11534775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2584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785812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032" y="1344588"/>
            <a:ext cx="6600972" cy="54415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5779" y="1335686"/>
            <a:ext cx="67532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6320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2904" y="1268760"/>
            <a:ext cx="1008112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538796"/>
            <a:ext cx="3240360" cy="74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717032"/>
            <a:ext cx="2952328" cy="74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192" y="3787515"/>
            <a:ext cx="1368152" cy="74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626052" cy="30260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221088"/>
            <a:ext cx="99726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3536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53344"/>
            <a:ext cx="9370068" cy="59046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953344"/>
            <a:ext cx="9228386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727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311608"/>
            <a:ext cx="1008112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2330180"/>
            <a:ext cx="1008112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3348752"/>
            <a:ext cx="1008112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74487" y="3348752"/>
            <a:ext cx="1008112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3822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7726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584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10585176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2026-01-31T10:45:35Z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