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3133725"/>
            <a:ext cx="44958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55219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657102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293709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976615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711"/>
            <a:ext cx="11125644" cy="55538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636912"/>
            <a:ext cx="4095750" cy="3762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11624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52292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575006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448" y="651472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1571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