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238375"/>
            <a:ext cx="11649075" cy="2381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620375" cy="2524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1268760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20372" y="1268760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234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53750" cy="442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8491" y="1845592"/>
            <a:ext cx="5400675" cy="3419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871864" y="485800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823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125075" cy="2028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1306598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89852" y="1306598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07768" y="1927526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09915" y="2355180"/>
            <a:ext cx="63945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2852936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041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68125" cy="321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501008"/>
            <a:ext cx="6120680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1112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01375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046960"/>
            <a:ext cx="4608512" cy="18942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071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72800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348880"/>
            <a:ext cx="4392488" cy="2520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3482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01375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47149" y="4422979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5661248"/>
            <a:ext cx="5688632" cy="9034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9828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582275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1905257"/>
            <a:ext cx="81369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2469746"/>
            <a:ext cx="892899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3199900"/>
            <a:ext cx="7128792" cy="16906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4712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82794" cy="547320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19888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62570" y="19888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93622" y="238532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44072" y="3068960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27648" y="3582607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374746" y="3582607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29808" y="5120880"/>
            <a:ext cx="49182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29808" y="5525994"/>
            <a:ext cx="49182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610021" y="5120880"/>
            <a:ext cx="49182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610021" y="5525994"/>
            <a:ext cx="49182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492117" y="5120880"/>
            <a:ext cx="49182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492117" y="5525994"/>
            <a:ext cx="49182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068108" y="5949280"/>
            <a:ext cx="15481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0974850" cy="5116975"/>
            <a:chOff x="263352" y="1268760"/>
            <a:chExt cx="10974850" cy="51169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0963275" cy="4162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4452" y="5442760"/>
              <a:ext cx="10953750" cy="9429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738237" y="2253722"/>
            <a:ext cx="327309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48597" y="2253722"/>
            <a:ext cx="327309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613600" y="2253722"/>
            <a:ext cx="327309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5440" y="3214720"/>
            <a:ext cx="327309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70913" y="3214720"/>
            <a:ext cx="327309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335916" y="3214720"/>
            <a:ext cx="327309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935760" y="3861048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264352" y="3866391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888088" y="4509120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935760" y="5062189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08175" y="5989691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723912" y="5989691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9185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19168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05721" y="19168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01765" y="248822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67808" y="2996952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84327" y="4293096"/>
            <a:ext cx="47942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552384" y="4095074"/>
            <a:ext cx="47942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552384" y="4604360"/>
            <a:ext cx="47942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20608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97414" y="54452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10900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18448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12224" y="443711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630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15650" cy="1609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3068960"/>
            <a:ext cx="11782425" cy="2952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328248" y="194760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83632" y="4545335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54153" y="4545335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095969" y="4580831"/>
            <a:ext cx="73633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18518" y="4545335"/>
            <a:ext cx="64329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604152" y="5168605"/>
            <a:ext cx="312660" cy="5948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173290" y="5095342"/>
            <a:ext cx="312660" cy="6543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939639" y="5095342"/>
            <a:ext cx="312660" cy="6543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648115" y="5095342"/>
            <a:ext cx="312660" cy="6543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661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753725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420888"/>
            <a:ext cx="1656184" cy="1800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98586" y="1781008"/>
            <a:ext cx="117307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79380" y="2420888"/>
            <a:ext cx="1656184" cy="1800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82566" y="1781008"/>
            <a:ext cx="117307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44770" y="2420888"/>
            <a:ext cx="3375766" cy="1800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92344" y="1781008"/>
            <a:ext cx="117307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341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4867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2708920"/>
            <a:ext cx="7056784" cy="914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95800" y="4231035"/>
            <a:ext cx="4829175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47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356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2026-01-31T08:11:11Z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