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2225" y="3138487"/>
            <a:ext cx="706755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149080"/>
            <a:ext cx="3960440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2095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861048"/>
            <a:ext cx="5343525" cy="2257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8168" y="3861048"/>
            <a:ext cx="3838575" cy="2428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5400" y="2018738"/>
            <a:ext cx="4248472" cy="9782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576743"/>
            <a:ext cx="4248472" cy="1541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295650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060848"/>
            <a:ext cx="11811000" cy="2924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5157192"/>
            <a:ext cx="5248275" cy="1428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5440" y="3500340"/>
            <a:ext cx="4680520" cy="1368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5661389"/>
            <a:ext cx="4680520" cy="1028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2026-01-31T09:57:55Z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