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81262"/>
            <a:ext cx="1153477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4488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56792"/>
            <a:ext cx="7560840" cy="216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2284" y="416485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0266" y="4810700"/>
            <a:ext cx="846094" cy="56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6108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0225136" cy="3518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2510" cy="538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59531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83895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51874"/>
            <a:ext cx="116871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739764"/>
            <a:ext cx="1296144" cy="91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1415" y="4672504"/>
            <a:ext cx="1296144" cy="91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5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37146"/>
            <a:ext cx="1296144" cy="91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150518"/>
            <a:ext cx="2232248" cy="91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1088"/>
            <a:ext cx="2232248" cy="91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547" y="2348880"/>
            <a:ext cx="12961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969060"/>
            <a:ext cx="12961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71710"/>
            <a:ext cx="930689" cy="473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135638"/>
            <a:ext cx="930689" cy="50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06896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91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4854" y="3117818"/>
            <a:ext cx="648072" cy="55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0702" y="3117818"/>
            <a:ext cx="648072" cy="55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6782" y="4836993"/>
            <a:ext cx="648072" cy="55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0702" y="4759869"/>
            <a:ext cx="648072" cy="55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9398"/>
            <a:ext cx="10984258" cy="5608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3096344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636912"/>
            <a:ext cx="1512168" cy="6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5472" y="3429000"/>
            <a:ext cx="6200129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636021"/>
            <a:ext cx="1944216" cy="6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0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709" y="2564904"/>
            <a:ext cx="2808312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1291492"/>
            <a:ext cx="2160240" cy="6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420888"/>
            <a:ext cx="6840760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1306709"/>
            <a:ext cx="2160240" cy="66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520808"/>
            <a:ext cx="5752554" cy="2315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448886"/>
            <a:ext cx="5976664" cy="2220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