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109912"/>
            <a:ext cx="5276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94981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762657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6330" y="3762657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0325" y="3762657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6918" y="3762657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580526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6638" y="581868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8048" y="4875211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64251" y="4875211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8426" y="5655098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96529" y="5908930"/>
            <a:ext cx="32653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47635" y="5691161"/>
            <a:ext cx="32653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7095" y="5905548"/>
            <a:ext cx="32653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08459"/>
            <a:ext cx="3816424" cy="2718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977" y="3751428"/>
            <a:ext cx="2628900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933056"/>
            <a:ext cx="4752528" cy="195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2026-01-31T11:21:46Z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