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252662"/>
            <a:ext cx="11487150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3609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707035"/>
            <a:ext cx="960120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125075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1840260"/>
            <a:ext cx="75057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300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80924"/>
            <a:ext cx="3600400" cy="165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823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700150"/>
            <a:ext cx="4968552" cy="18170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74318"/>
            <a:ext cx="3600400" cy="165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25175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613173"/>
            <a:ext cx="9782175" cy="2238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2911822"/>
            <a:ext cx="5976664" cy="165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201812"/>
            <a:ext cx="7920880" cy="165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38776" y="2852936"/>
            <a:ext cx="204139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19930" y="2852936"/>
            <a:ext cx="204139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38776" y="3396946"/>
            <a:ext cx="204139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19930" y="3477969"/>
            <a:ext cx="204139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5988" y="4869160"/>
            <a:ext cx="5020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64610" y="4869160"/>
            <a:ext cx="74523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95600" y="5508064"/>
            <a:ext cx="5458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23052" y="5508064"/>
            <a:ext cx="75692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52925" y="5508064"/>
            <a:ext cx="75692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335651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3490" y="1335651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8817" y="1335651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198884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59616" y="198884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69732" y="263691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17509" y="263691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9436" y="3352833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9340" y="3352833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31274" y="3352833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984432" y="393305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71664" y="456812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904312" y="522920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663664" y="522920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51384" y="578342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53750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049" y="5733256"/>
            <a:ext cx="9344025" cy="42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1916832"/>
            <a:ext cx="28083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3212976"/>
            <a:ext cx="30243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386104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29968" y="386104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07968" y="4432069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448" y="5185445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76220" y="5687322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71600"/>
            <a:ext cx="116776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504556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6678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341445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8" y="47971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823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2686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077072"/>
            <a:ext cx="10810875" cy="2581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11624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42308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72992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54146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11624" y="344068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19158" y="344068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38267" y="344068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293041" y="344068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1424" y="5169686"/>
            <a:ext cx="3384376" cy="1355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03612" y="4595201"/>
            <a:ext cx="9001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99576" y="5169686"/>
            <a:ext cx="3384376" cy="1355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077210" y="4640638"/>
            <a:ext cx="9001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193907" y="5169686"/>
            <a:ext cx="3384376" cy="1355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650090" y="4595201"/>
            <a:ext cx="9001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394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20486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292494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350100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2384" y="2199995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44272" y="292494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36160" y="353086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2026-01-31T07:14:14Z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