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481262"/>
            <a:ext cx="115538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57520" cy="5483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6935" y="2870014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8510" y="3333001"/>
            <a:ext cx="55071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2297" y="2838184"/>
            <a:ext cx="55071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1747" y="3359045"/>
            <a:ext cx="6622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9960" y="2870014"/>
            <a:ext cx="6622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3602" y="3342374"/>
            <a:ext cx="6622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39115" y="2890962"/>
            <a:ext cx="6622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41857" y="3356151"/>
            <a:ext cx="6020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53531" y="4768822"/>
            <a:ext cx="55071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6940" y="4768822"/>
            <a:ext cx="82607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95968" y="4768822"/>
            <a:ext cx="82607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65548" y="4768822"/>
            <a:ext cx="82607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53531" y="5266533"/>
            <a:ext cx="78569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42088" y="5266533"/>
            <a:ext cx="78569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34817" y="5266533"/>
            <a:ext cx="78569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73844" y="5266533"/>
            <a:ext cx="78569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20509" y="5860793"/>
            <a:ext cx="54263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01534" y="6244709"/>
            <a:ext cx="54263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490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07707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5014" y="407707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407707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68" y="1340768"/>
            <a:ext cx="118300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38128"/>
            <a:ext cx="3744416" cy="826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239606"/>
            <a:ext cx="3744416" cy="826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6840" y="5239606"/>
            <a:ext cx="5395823" cy="1263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2026-01-31T09:56:54Z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