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3086100"/>
            <a:ext cx="4076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992"/>
            <a:ext cx="10166696" cy="5521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08563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7737" y="2708563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5190" y="2708563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9494" y="2708563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315997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7737" y="315997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28" y="315997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1674" y="315997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75417" y="5410499"/>
            <a:ext cx="65461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2223" y="6029210"/>
            <a:ext cx="54100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9936" y="5011226"/>
            <a:ext cx="3053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66771" y="5011226"/>
            <a:ext cx="3053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10267" y="5708506"/>
            <a:ext cx="4515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59391" y="5708506"/>
            <a:ext cx="4515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06409" y="6427207"/>
            <a:ext cx="4515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16280" y="5449522"/>
            <a:ext cx="1435394" cy="1147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302433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059081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0322" y="2492896"/>
            <a:ext cx="3271862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4458" y="2059081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9335" y="2492896"/>
            <a:ext cx="302433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97447" y="207633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44325" cy="3240385"/>
            <a:chOff x="191344" y="1268760"/>
            <a:chExt cx="11744325" cy="32403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443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708920"/>
              <a:ext cx="4457700" cy="1800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9669" y="2708920"/>
            <a:ext cx="2286000" cy="238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3199408"/>
            <a:ext cx="5184576" cy="1669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000875" cy="3705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1971675" cy="16169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568" y="29249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3400213"/>
            <a:ext cx="3086100" cy="16457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36499" y="292494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