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105150"/>
            <a:ext cx="59436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37456"/>
            <a:ext cx="4464496" cy="1051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650010"/>
            <a:ext cx="117729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630932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438" y="2636912"/>
            <a:ext cx="352235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438" y="4338390"/>
            <a:ext cx="4962514" cy="1399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2960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594" y="1906935"/>
            <a:ext cx="523875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67764"/>
            <a:ext cx="3828293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250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53136"/>
            <a:ext cx="8568952" cy="939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