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300287"/>
            <a:ext cx="11563350" cy="2257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15650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1844824"/>
            <a:ext cx="3486150" cy="1619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2362" y="4407818"/>
            <a:ext cx="5153025" cy="1638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60096" y="34640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44225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2348880"/>
            <a:ext cx="4133850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3305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725144"/>
            <a:ext cx="4562475" cy="1057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1626" y="4629150"/>
            <a:ext cx="4248150" cy="2228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99456" y="4725144"/>
            <a:ext cx="4896544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2995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502818"/>
            <a:ext cx="6048672" cy="10911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2502818"/>
            <a:ext cx="4495800" cy="22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11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20425" cy="3362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2492896"/>
            <a:ext cx="30963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71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7280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573016"/>
            <a:ext cx="43204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9412" y="3573016"/>
            <a:ext cx="229552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482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013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717032"/>
            <a:ext cx="6408712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828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12468" y="2204864"/>
            <a:ext cx="9916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82584" y="2204864"/>
            <a:ext cx="9916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39833" y="4509120"/>
            <a:ext cx="48475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07768" y="5085183"/>
            <a:ext cx="1512168" cy="4984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013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1340768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49493" y="1340768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85485" y="198884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00958" y="198884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31704" y="3366833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47928" y="465313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59496" y="5229200"/>
            <a:ext cx="54006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20425" cy="444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509" y="5716935"/>
            <a:ext cx="10906125" cy="1038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624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39816" y="329482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15035" y="38168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15035" y="446506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15035" y="517112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92144" y="5668682"/>
            <a:ext cx="1008112" cy="4246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99456" y="6330546"/>
            <a:ext cx="1008112" cy="4246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95400"/>
            <a:ext cx="1166812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43651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4925"/>
            <a:ext cx="1102042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3170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792" y="35010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6327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4392" y="41490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8232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3848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2564903"/>
            <a:ext cx="5544616" cy="307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2026-01-31T07:37:28Z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