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952750"/>
            <a:ext cx="45720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6084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263691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36510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3610" y="436510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7214" y="4365104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2312" y="4365104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09618" y="4365104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4767" y="5471195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0808" y="5471195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93862" y="5471195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87938" y="5471195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31543" y="5471195"/>
            <a:ext cx="658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7" y="3411885"/>
            <a:ext cx="113347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78201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756" y="4715600"/>
            <a:ext cx="1821843" cy="1044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194773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3807" y="4715600"/>
            <a:ext cx="1622074" cy="180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8859" y="4194773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9977" y="4729738"/>
            <a:ext cx="1656184" cy="1787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4493" y="4208911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0257" y="4729738"/>
            <a:ext cx="3207940" cy="1787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40416" y="419477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17032"/>
            <a:ext cx="116681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08919"/>
            <a:ext cx="5832648" cy="94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47005"/>
            <a:ext cx="7056784" cy="1498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